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1.xml" ContentType="application/vnd.openxmlformats-officedocument.theme+xml"/>
  <Override PartName="/ppt/slides/slide21.xml" ContentType="application/vnd.openxmlformats-officedocument.presentationml.slide+xml"/>
  <Override PartName="/ppt/slideLayouts/slideLayout3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viewProps.xml" ContentType="application/vnd.openxmlformats-officedocument.presentationml.viewProps+xml"/>
  <Override PartName="/customXml/item3.xml" ContentType="application/xml"/>
  <Override PartName="/customXml/itemProps31.xml" ContentType="application/vnd.openxmlformats-officedocument.customXmlProperties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customXml/item22.xml" ContentType="application/xml"/>
  <Override PartName="/customXml/itemProps22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22.xml" ContentType="application/vnd.openxmlformats-officedocument.theme+xml"/>
  <Override PartName="/customXml/item13.xml" ContentType="application/xml"/>
  <Override PartName="/customXml/itemProps13.xml" ContentType="application/vnd.openxmlformats-officedocument.customXmlProperties+xml"/>
  <Override PartName="/ppt/slides/slide33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handoutMasterIdLst>
    <p:handoutMasterId r:id="rId5"/>
  </p:handoutMasterIdLst>
  <p:sldIdLst>
    <p:sldId id="256" r:id="rId2"/>
    <p:sldId id="258" r:id="rId3"/>
    <p:sldId id="259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286" y="-140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2424" y="4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/ppt/theme/theme11.xml" Id="rId8" /><Relationship Type="http://schemas.openxmlformats.org/officeDocument/2006/relationships/slide" Target="/ppt/slides/slide21.xml" Id="rId3" /><Relationship Type="http://schemas.openxmlformats.org/officeDocument/2006/relationships/viewProps" Target="/ppt/viewProps.xml" Id="rId7" /><Relationship Type="http://schemas.openxmlformats.org/officeDocument/2006/relationships/customXml" Target="/customXml/item3.xml" Id="rId12" /><Relationship Type="http://schemas.openxmlformats.org/officeDocument/2006/relationships/slide" Target="/ppt/slides/slide12.xml" Id="rId2" /><Relationship Type="http://schemas.openxmlformats.org/officeDocument/2006/relationships/slideMaster" Target="/ppt/slideMasters/slideMaster11.xml" Id="rId1" /><Relationship Type="http://schemas.openxmlformats.org/officeDocument/2006/relationships/presProps" Target="/ppt/presProps.xml" Id="rId6" /><Relationship Type="http://schemas.openxmlformats.org/officeDocument/2006/relationships/customXml" Target="/customXml/item22.xml" Id="rId11" /><Relationship Type="http://schemas.openxmlformats.org/officeDocument/2006/relationships/handoutMaster" Target="/ppt/handoutMasters/handoutMaster11.xml" Id="rId5" /><Relationship Type="http://schemas.openxmlformats.org/officeDocument/2006/relationships/customXml" Target="/customXml/item13.xml" Id="rId10" /><Relationship Type="http://schemas.openxmlformats.org/officeDocument/2006/relationships/slide" Target="/ppt/slides/slide33.xml" Id="rId4" /><Relationship Type="http://schemas.openxmlformats.org/officeDocument/2006/relationships/tableStyles" Target="/ppt/tableStyle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259D4FB-30F7-4FDF-8966-7AFAB9958E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CA5C2-0CD6-4052-BD14-685A5827C0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243F3-33F3-410E-BAD7-779864F35968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73E931-0E3E-4F98-AF64-3B3F1C84AA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369DF-2578-4BAF-842C-F4F0517AB3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62FDD-4481-4621-B982-23DB884D1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89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6CFD2AF8-5DF6-43B3-AA3E-BAF1C1118E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595438" y="1828800"/>
            <a:ext cx="4576762" cy="6397625"/>
          </a:xfrm>
          <a:solidFill>
            <a:schemeClr val="accent1"/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8255" y="4251960"/>
            <a:ext cx="4114800" cy="1682496"/>
          </a:xfrm>
        </p:spPr>
        <p:txBody>
          <a:bodyPr anchor="b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255" y="7223760"/>
            <a:ext cx="4114800" cy="365760"/>
          </a:xfrm>
        </p:spPr>
        <p:txBody>
          <a:bodyPr>
            <a:norm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CLICK TO EDIT TEXT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E8616B1-C4A4-4778-AECF-D074AFB21D65}"/>
              </a:ext>
            </a:extLst>
          </p:cNvPr>
          <p:cNvGrpSpPr/>
          <p:nvPr userDrawn="1"/>
        </p:nvGrpSpPr>
        <p:grpSpPr>
          <a:xfrm>
            <a:off x="1145013" y="1362456"/>
            <a:ext cx="457200" cy="457200"/>
            <a:chOff x="1146657" y="1367864"/>
            <a:chExt cx="457200" cy="45720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03F9A50-B7E0-467F-AB4E-5BC4CF0D5925}"/>
                </a:ext>
              </a:extLst>
            </p:cNvPr>
            <p:cNvCxnSpPr/>
            <p:nvPr userDrawn="1"/>
          </p:nvCxnSpPr>
          <p:spPr>
            <a:xfrm>
              <a:off x="1599093" y="1367864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1BC142E-112D-4902-BE00-FF169D49182F}"/>
                </a:ext>
              </a:extLst>
            </p:cNvPr>
            <p:cNvCxnSpPr/>
            <p:nvPr userDrawn="1"/>
          </p:nvCxnSpPr>
          <p:spPr>
            <a:xfrm>
              <a:off x="1146657" y="1822682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15A021-4C73-47B3-898C-A4F564B70F84}"/>
              </a:ext>
            </a:extLst>
          </p:cNvPr>
          <p:cNvGrpSpPr/>
          <p:nvPr userDrawn="1"/>
        </p:nvGrpSpPr>
        <p:grpSpPr>
          <a:xfrm>
            <a:off x="6174029" y="1365481"/>
            <a:ext cx="457200" cy="457200"/>
            <a:chOff x="6182697" y="1367925"/>
            <a:chExt cx="457200" cy="4572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47902FE-C1C7-46A9-9DF9-C3442EF9446C}"/>
                </a:ext>
              </a:extLst>
            </p:cNvPr>
            <p:cNvCxnSpPr/>
            <p:nvPr userDrawn="1"/>
          </p:nvCxnSpPr>
          <p:spPr>
            <a:xfrm rot="5400000">
              <a:off x="6411297" y="1594081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982550-A87E-4160-99B2-363419733A40}"/>
                </a:ext>
              </a:extLst>
            </p:cNvPr>
            <p:cNvCxnSpPr/>
            <p:nvPr userDrawn="1"/>
          </p:nvCxnSpPr>
          <p:spPr>
            <a:xfrm rot="5400000">
              <a:off x="5958985" y="1596525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6CF5306-BCA8-4E69-A6A1-3D77FEE2BC7C}"/>
              </a:ext>
            </a:extLst>
          </p:cNvPr>
          <p:cNvGrpSpPr/>
          <p:nvPr userDrawn="1"/>
        </p:nvGrpSpPr>
        <p:grpSpPr>
          <a:xfrm>
            <a:off x="1141694" y="8230979"/>
            <a:ext cx="457200" cy="457200"/>
            <a:chOff x="1141694" y="8230979"/>
            <a:chExt cx="457200" cy="4572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331D7FA-6A32-4042-A1A2-C66779B5E7DD}"/>
                </a:ext>
              </a:extLst>
            </p:cNvPr>
            <p:cNvCxnSpPr/>
            <p:nvPr userDrawn="1"/>
          </p:nvCxnSpPr>
          <p:spPr>
            <a:xfrm rot="16200000">
              <a:off x="1370294" y="8006714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335ADEB-87C4-4B28-9247-14AB989DE049}"/>
                </a:ext>
              </a:extLst>
            </p:cNvPr>
            <p:cNvCxnSpPr/>
            <p:nvPr userDrawn="1"/>
          </p:nvCxnSpPr>
          <p:spPr>
            <a:xfrm rot="16200000">
              <a:off x="1368849" y="8459579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07D479B-C623-4C40-8669-AFE9E7049CBA}"/>
              </a:ext>
            </a:extLst>
          </p:cNvPr>
          <p:cNvGrpSpPr/>
          <p:nvPr userDrawn="1"/>
        </p:nvGrpSpPr>
        <p:grpSpPr>
          <a:xfrm>
            <a:off x="6172200" y="8231908"/>
            <a:ext cx="457200" cy="457200"/>
            <a:chOff x="6185680" y="8231908"/>
            <a:chExt cx="457200" cy="4572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E240E15-A1D7-48EA-A855-E832E1955E0C}"/>
                </a:ext>
              </a:extLst>
            </p:cNvPr>
            <p:cNvCxnSpPr/>
            <p:nvPr userDrawn="1"/>
          </p:nvCxnSpPr>
          <p:spPr>
            <a:xfrm rot="10800000">
              <a:off x="6187585" y="8231908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BB368E5-8F8B-4D9B-8B00-4761B4088378}"/>
                </a:ext>
              </a:extLst>
            </p:cNvPr>
            <p:cNvCxnSpPr/>
            <p:nvPr userDrawn="1"/>
          </p:nvCxnSpPr>
          <p:spPr>
            <a:xfrm rot="10800000">
              <a:off x="6185680" y="8235718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BD33DF-D159-4955-B585-EE84C0091FB1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828255" y="6089904"/>
            <a:ext cx="4114800" cy="740664"/>
          </a:xfrm>
        </p:spPr>
        <p:txBody>
          <a:bodyPr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04826B1-36A9-4AD3-9070-91FC697ED973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1828255" y="7596538"/>
            <a:ext cx="4114800" cy="453871"/>
          </a:xfrm>
        </p:spPr>
        <p:txBody>
          <a:bodyPr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  <a:lvl2pPr algn="ctr">
              <a:defRPr sz="1600">
                <a:solidFill>
                  <a:schemeClr val="bg1"/>
                </a:solidFill>
              </a:defRPr>
            </a:lvl2pPr>
            <a:lvl3pPr algn="ctr">
              <a:defRPr sz="16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C612DA68-134A-4009-967F-0F55D79869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28255" y="3721608"/>
            <a:ext cx="4114800" cy="365760"/>
          </a:xfrm>
        </p:spPr>
        <p:txBody>
          <a:bodyPr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9960817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6336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7944" y="4251960"/>
            <a:ext cx="4114800" cy="1682496"/>
          </a:xfrm>
        </p:spPr>
        <p:txBody>
          <a:bodyPr anchor="b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7223760"/>
            <a:ext cx="4114800" cy="365760"/>
          </a:xfrm>
        </p:spPr>
        <p:txBody>
          <a:bodyPr>
            <a:norm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CLICK TO EDIT TEXT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E8616B1-C4A4-4778-AECF-D074AFB21D65}"/>
              </a:ext>
            </a:extLst>
          </p:cNvPr>
          <p:cNvGrpSpPr/>
          <p:nvPr userDrawn="1"/>
        </p:nvGrpSpPr>
        <p:grpSpPr>
          <a:xfrm>
            <a:off x="1145013" y="1362456"/>
            <a:ext cx="457200" cy="457200"/>
            <a:chOff x="1146657" y="1367864"/>
            <a:chExt cx="457200" cy="45720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03F9A50-B7E0-467F-AB4E-5BC4CF0D5925}"/>
                </a:ext>
              </a:extLst>
            </p:cNvPr>
            <p:cNvCxnSpPr/>
            <p:nvPr userDrawn="1"/>
          </p:nvCxnSpPr>
          <p:spPr>
            <a:xfrm>
              <a:off x="1599093" y="1367864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1BC142E-112D-4902-BE00-FF169D49182F}"/>
                </a:ext>
              </a:extLst>
            </p:cNvPr>
            <p:cNvCxnSpPr/>
            <p:nvPr userDrawn="1"/>
          </p:nvCxnSpPr>
          <p:spPr>
            <a:xfrm>
              <a:off x="1146657" y="1822682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15A021-4C73-47B3-898C-A4F564B70F84}"/>
              </a:ext>
            </a:extLst>
          </p:cNvPr>
          <p:cNvGrpSpPr/>
          <p:nvPr userDrawn="1"/>
        </p:nvGrpSpPr>
        <p:grpSpPr>
          <a:xfrm>
            <a:off x="6174029" y="1365481"/>
            <a:ext cx="457200" cy="457200"/>
            <a:chOff x="6182697" y="1367925"/>
            <a:chExt cx="457200" cy="4572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47902FE-C1C7-46A9-9DF9-C3442EF9446C}"/>
                </a:ext>
              </a:extLst>
            </p:cNvPr>
            <p:cNvCxnSpPr/>
            <p:nvPr userDrawn="1"/>
          </p:nvCxnSpPr>
          <p:spPr>
            <a:xfrm rot="5400000">
              <a:off x="6411297" y="1594081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982550-A87E-4160-99B2-363419733A40}"/>
                </a:ext>
              </a:extLst>
            </p:cNvPr>
            <p:cNvCxnSpPr/>
            <p:nvPr userDrawn="1"/>
          </p:nvCxnSpPr>
          <p:spPr>
            <a:xfrm rot="5400000">
              <a:off x="5958985" y="1596525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6CF5306-BCA8-4E69-A6A1-3D77FEE2BC7C}"/>
              </a:ext>
            </a:extLst>
          </p:cNvPr>
          <p:cNvGrpSpPr/>
          <p:nvPr userDrawn="1"/>
        </p:nvGrpSpPr>
        <p:grpSpPr>
          <a:xfrm>
            <a:off x="1141694" y="8230979"/>
            <a:ext cx="457200" cy="457200"/>
            <a:chOff x="1141694" y="8230979"/>
            <a:chExt cx="457200" cy="4572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331D7FA-6A32-4042-A1A2-C66779B5E7DD}"/>
                </a:ext>
              </a:extLst>
            </p:cNvPr>
            <p:cNvCxnSpPr/>
            <p:nvPr userDrawn="1"/>
          </p:nvCxnSpPr>
          <p:spPr>
            <a:xfrm rot="16200000">
              <a:off x="1370294" y="8006714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335ADEB-87C4-4B28-9247-14AB989DE049}"/>
                </a:ext>
              </a:extLst>
            </p:cNvPr>
            <p:cNvCxnSpPr/>
            <p:nvPr userDrawn="1"/>
          </p:nvCxnSpPr>
          <p:spPr>
            <a:xfrm rot="16200000">
              <a:off x="1368849" y="8459579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07D479B-C623-4C40-8669-AFE9E7049CBA}"/>
              </a:ext>
            </a:extLst>
          </p:cNvPr>
          <p:cNvGrpSpPr/>
          <p:nvPr userDrawn="1"/>
        </p:nvGrpSpPr>
        <p:grpSpPr>
          <a:xfrm>
            <a:off x="6172200" y="8231908"/>
            <a:ext cx="457200" cy="457200"/>
            <a:chOff x="6185680" y="8231908"/>
            <a:chExt cx="457200" cy="4572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E240E15-A1D7-48EA-A855-E832E1955E0C}"/>
                </a:ext>
              </a:extLst>
            </p:cNvPr>
            <p:cNvCxnSpPr/>
            <p:nvPr userDrawn="1"/>
          </p:nvCxnSpPr>
          <p:spPr>
            <a:xfrm rot="10800000">
              <a:off x="6187585" y="8231908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BB368E5-8F8B-4D9B-8B00-4761B4088378}"/>
                </a:ext>
              </a:extLst>
            </p:cNvPr>
            <p:cNvCxnSpPr/>
            <p:nvPr userDrawn="1"/>
          </p:nvCxnSpPr>
          <p:spPr>
            <a:xfrm rot="10800000">
              <a:off x="6185680" y="8235718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BD33DF-D159-4955-B585-EE84C0091FB1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783080" y="6089904"/>
            <a:ext cx="4114800" cy="740664"/>
          </a:xfrm>
        </p:spPr>
        <p:txBody>
          <a:bodyPr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04826B1-36A9-4AD3-9070-91FC697ED973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1837944" y="7596538"/>
            <a:ext cx="4114800" cy="453871"/>
          </a:xfrm>
        </p:spPr>
        <p:txBody>
          <a:bodyPr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  <a:lvl2pPr algn="ctr">
              <a:defRPr sz="1600">
                <a:solidFill>
                  <a:schemeClr val="bg1"/>
                </a:solidFill>
              </a:defRPr>
            </a:lvl2pPr>
            <a:lvl3pPr algn="ctr">
              <a:defRPr sz="16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C612DA68-134A-4009-967F-0F55D79869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28800" y="3721608"/>
            <a:ext cx="4114800" cy="365760"/>
          </a:xfrm>
        </p:spPr>
        <p:txBody>
          <a:bodyPr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242230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6336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A2C3CFB3-7DD4-4511-A301-28562FB72FA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595438" y="1828800"/>
            <a:ext cx="4576762" cy="6397625"/>
          </a:xfrm>
          <a:solidFill>
            <a:schemeClr val="bg1"/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6419" y="4251960"/>
            <a:ext cx="4114800" cy="1682496"/>
          </a:xfrm>
        </p:spPr>
        <p:txBody>
          <a:bodyPr anchor="b">
            <a:no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6419" y="7223760"/>
            <a:ext cx="4114800" cy="365760"/>
          </a:xfrm>
        </p:spPr>
        <p:txBody>
          <a:bodyPr>
            <a:norm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CLICK TO EDIT TEXT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E8616B1-C4A4-4778-AECF-D074AFB21D65}"/>
              </a:ext>
            </a:extLst>
          </p:cNvPr>
          <p:cNvGrpSpPr/>
          <p:nvPr userDrawn="1"/>
        </p:nvGrpSpPr>
        <p:grpSpPr>
          <a:xfrm>
            <a:off x="1145013" y="1362456"/>
            <a:ext cx="457200" cy="457200"/>
            <a:chOff x="1146657" y="1367864"/>
            <a:chExt cx="457200" cy="45720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03F9A50-B7E0-467F-AB4E-5BC4CF0D5925}"/>
                </a:ext>
              </a:extLst>
            </p:cNvPr>
            <p:cNvCxnSpPr/>
            <p:nvPr userDrawn="1"/>
          </p:nvCxnSpPr>
          <p:spPr>
            <a:xfrm>
              <a:off x="1599093" y="1367864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1BC142E-112D-4902-BE00-FF169D49182F}"/>
                </a:ext>
              </a:extLst>
            </p:cNvPr>
            <p:cNvCxnSpPr/>
            <p:nvPr userDrawn="1"/>
          </p:nvCxnSpPr>
          <p:spPr>
            <a:xfrm>
              <a:off x="1146657" y="1822682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15A021-4C73-47B3-898C-A4F564B70F84}"/>
              </a:ext>
            </a:extLst>
          </p:cNvPr>
          <p:cNvGrpSpPr/>
          <p:nvPr userDrawn="1"/>
        </p:nvGrpSpPr>
        <p:grpSpPr>
          <a:xfrm>
            <a:off x="6174029" y="1365481"/>
            <a:ext cx="457200" cy="457200"/>
            <a:chOff x="6182697" y="1367925"/>
            <a:chExt cx="457200" cy="4572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47902FE-C1C7-46A9-9DF9-C3442EF9446C}"/>
                </a:ext>
              </a:extLst>
            </p:cNvPr>
            <p:cNvCxnSpPr/>
            <p:nvPr userDrawn="1"/>
          </p:nvCxnSpPr>
          <p:spPr>
            <a:xfrm rot="5400000">
              <a:off x="6411297" y="1594081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982550-A87E-4160-99B2-363419733A40}"/>
                </a:ext>
              </a:extLst>
            </p:cNvPr>
            <p:cNvCxnSpPr/>
            <p:nvPr userDrawn="1"/>
          </p:nvCxnSpPr>
          <p:spPr>
            <a:xfrm rot="5400000">
              <a:off x="5958985" y="1596525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6CF5306-BCA8-4E69-A6A1-3D77FEE2BC7C}"/>
              </a:ext>
            </a:extLst>
          </p:cNvPr>
          <p:cNvGrpSpPr/>
          <p:nvPr userDrawn="1"/>
        </p:nvGrpSpPr>
        <p:grpSpPr>
          <a:xfrm>
            <a:off x="1141694" y="8230979"/>
            <a:ext cx="457200" cy="457200"/>
            <a:chOff x="1141694" y="8230979"/>
            <a:chExt cx="457200" cy="4572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331D7FA-6A32-4042-A1A2-C66779B5E7DD}"/>
                </a:ext>
              </a:extLst>
            </p:cNvPr>
            <p:cNvCxnSpPr/>
            <p:nvPr userDrawn="1"/>
          </p:nvCxnSpPr>
          <p:spPr>
            <a:xfrm rot="16200000">
              <a:off x="1370294" y="8006714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335ADEB-87C4-4B28-9247-14AB989DE049}"/>
                </a:ext>
              </a:extLst>
            </p:cNvPr>
            <p:cNvCxnSpPr/>
            <p:nvPr userDrawn="1"/>
          </p:nvCxnSpPr>
          <p:spPr>
            <a:xfrm rot="16200000">
              <a:off x="1368849" y="8459579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07D479B-C623-4C40-8669-AFE9E7049CBA}"/>
              </a:ext>
            </a:extLst>
          </p:cNvPr>
          <p:cNvGrpSpPr/>
          <p:nvPr userDrawn="1"/>
        </p:nvGrpSpPr>
        <p:grpSpPr>
          <a:xfrm>
            <a:off x="6172200" y="8231908"/>
            <a:ext cx="457200" cy="457200"/>
            <a:chOff x="6185680" y="8231908"/>
            <a:chExt cx="457200" cy="4572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E240E15-A1D7-48EA-A855-E832E1955E0C}"/>
                </a:ext>
              </a:extLst>
            </p:cNvPr>
            <p:cNvCxnSpPr/>
            <p:nvPr userDrawn="1"/>
          </p:nvCxnSpPr>
          <p:spPr>
            <a:xfrm rot="10800000">
              <a:off x="6187585" y="8231908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BB368E5-8F8B-4D9B-8B00-4761B4088378}"/>
                </a:ext>
              </a:extLst>
            </p:cNvPr>
            <p:cNvCxnSpPr/>
            <p:nvPr userDrawn="1"/>
          </p:nvCxnSpPr>
          <p:spPr>
            <a:xfrm rot="10800000">
              <a:off x="6185680" y="8235718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BD33DF-D159-4955-B585-EE84C0091FB1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826419" y="6089904"/>
            <a:ext cx="4114800" cy="740664"/>
          </a:xfrm>
        </p:spPr>
        <p:txBody>
          <a:bodyPr>
            <a:normAutofit/>
          </a:bodyPr>
          <a:lstStyle>
            <a:lvl1pPr algn="ctr">
              <a:lnSpc>
                <a:spcPts val="2000"/>
              </a:lnSpc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04826B1-36A9-4AD3-9070-91FC697ED973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1826419" y="7596538"/>
            <a:ext cx="4114800" cy="453871"/>
          </a:xfrm>
        </p:spPr>
        <p:txBody>
          <a:bodyPr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  <a:lvl2pPr algn="ctr">
              <a:defRPr sz="1600">
                <a:solidFill>
                  <a:schemeClr val="bg1"/>
                </a:solidFill>
              </a:defRPr>
            </a:lvl2pPr>
            <a:lvl3pPr algn="ctr">
              <a:defRPr sz="16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C612DA68-134A-4009-967F-0F55D79869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26419" y="3721608"/>
            <a:ext cx="4114800" cy="365760"/>
          </a:xfrm>
        </p:spPr>
        <p:txBody>
          <a:bodyPr>
            <a:normAutofit/>
          </a:bodyPr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085767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6336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31.xml" Id="rId3" /><Relationship Type="http://schemas.openxmlformats.org/officeDocument/2006/relationships/slideLayout" Target="/ppt/slideLayouts/slideLayout22.xml" Id="rId2" /><Relationship Type="http://schemas.openxmlformats.org/officeDocument/2006/relationships/slideLayout" Target="/ppt/slideLayouts/slideLayout13.xml" Id="rId1" /><Relationship Type="http://schemas.openxmlformats.org/officeDocument/2006/relationships/theme" Target="/ppt/theme/theme11.xml" Id="rId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90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None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</p15:sldGuideLst>
    </p:ext>
  </p:extLst>
</p:sldMaster>
</file>

<file path=ppt/slides/_rels/slide12.xml.rels>&#65279;<?xml version="1.0" encoding="utf-8"?><Relationships xmlns="http://schemas.openxmlformats.org/package/2006/relationships"><Relationship Type="http://schemas.openxmlformats.org/officeDocument/2006/relationships/image" Target="/ppt/media/image12.png" Id="rId2" /><Relationship Type="http://schemas.openxmlformats.org/officeDocument/2006/relationships/slideLayout" Target="/ppt/slideLayouts/slideLayout13.xml" Id="rId1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image" Target="/ppt/media/image2.png" Id="rId2" /><Relationship Type="http://schemas.openxmlformats.org/officeDocument/2006/relationships/slideLayout" Target="/ppt/slideLayouts/slideLayout31.xml" Id="rId1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image" Target="/ppt/media/image33.png" Id="rId2" /><Relationship Type="http://schemas.openxmlformats.org/officeDocument/2006/relationships/slideLayout" Target="/ppt/slideLayouts/slideLayout13.xml" Id="rId1" /></Relationships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Placeholder 39" descr="Illustration of a graduation caps in front of clouds">
            <a:extLst>
              <a:ext uri="{FF2B5EF4-FFF2-40B4-BE49-F238E27FC236}">
                <a16:creationId xmlns:a16="http://schemas.microsoft.com/office/drawing/2014/main" id="{E9D09829-4C3F-4D85-B95A-DBBFFAD2684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l="6219" t="5284" r="6289" b="211"/>
          <a:stretch/>
        </p:blipFill>
        <p:spPr>
          <a:xfrm>
            <a:off x="1595438" y="1828800"/>
            <a:ext cx="4576762" cy="6397625"/>
          </a:xfrm>
          <a:solidFill>
            <a:schemeClr val="accent1"/>
          </a:solidFill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B3070BD-7492-4DA1-9874-9613240578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GRADUATION</a:t>
            </a:r>
            <a:br>
              <a:rPr lang="en-US" dirty="0"/>
            </a:br>
            <a:r>
              <a:rPr lang="en-US" dirty="0"/>
              <a:t>PARTY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7965C11-18D6-46AA-9981-1CA25A8DA6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1"/>
              <a:t>SATURDAY JUNE 24  6PM – 10PM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D164392-C731-4C96-8D89-F60B721956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1">
                <a:solidFill>
                  <a:schemeClr val="bg1"/>
                </a:solidFill>
              </a:rPr>
              <a:t>Join us for for a </a:t>
            </a: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49590B1-7F5C-4173-BBC1-A9F22EECB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286000" y="6014690"/>
            <a:ext cx="3200400" cy="0"/>
          </a:xfrm>
          <a:prstGeom prst="line">
            <a:avLst/>
          </a:prstGeom>
          <a:ln w="317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04F03A4-FC0F-4682-8F2E-79CD2211B7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1"/>
              <a:t>in honor of Mira </a:t>
            </a:r>
          </a:p>
          <a:p>
            <a:r>
              <a:rPr lang="en-US" noProof="1"/>
              <a:t>Class of 20XX Eastlake High</a:t>
            </a:r>
          </a:p>
          <a:p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8DD3173-560E-4B82-A0BC-70ABC15DF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286000" y="6952986"/>
            <a:ext cx="3200400" cy="0"/>
          </a:xfrm>
          <a:prstGeom prst="line">
            <a:avLst/>
          </a:prstGeom>
          <a:ln w="317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7D282B3-30F4-49A2-A5C2-226B0500D13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4567 Main St Centerville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0327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Placeholder 21" descr="Illustration of a graduation caps ">
            <a:extLst>
              <a:ext uri="{FF2B5EF4-FFF2-40B4-BE49-F238E27FC236}">
                <a16:creationId xmlns:a16="http://schemas.microsoft.com/office/drawing/2014/main" id="{AF054156-08CC-4951-A489-6FA3053FC92D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" b="77"/>
          <a:stretch/>
        </p:blipFill>
        <p:spPr>
          <a:prstGeom prst="rect">
            <a:avLst/>
          </a:prstGeom>
          <a:solidFill>
            <a:schemeClr val="bg1"/>
          </a:solidFill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B3070BD-7492-4DA1-9874-9613240578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GRADUATION</a:t>
            </a:r>
            <a:br>
              <a:rPr lang="en-US" dirty="0"/>
            </a:br>
            <a:r>
              <a:rPr lang="en-US" dirty="0"/>
              <a:t>PARTY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7965C11-18D6-46AA-9981-1CA25A8DA6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1"/>
              <a:t>SATURDAY JUNE 24  6PM – 10PM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955C03-4FF2-4A9A-A52C-5F3AD7ADBD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1"/>
              <a:t>Join us for for a </a:t>
            </a:r>
            <a:endParaRPr lang="en-US" dirty="0"/>
          </a:p>
          <a:p>
            <a:endParaRPr lang="en-US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6D0C7D4-4476-41E4-A726-14DE92530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286000" y="6001484"/>
            <a:ext cx="3200400" cy="0"/>
          </a:xfrm>
          <a:prstGeom prst="line">
            <a:avLst/>
          </a:prstGeom>
          <a:ln w="3175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D58159-DDAD-483C-8589-8EB60E9FAE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1"/>
              <a:t>in honor of Mira </a:t>
            </a:r>
          </a:p>
          <a:p>
            <a:r>
              <a:rPr lang="en-US" noProof="1"/>
              <a:t>Class of 20XX Eastlake High</a:t>
            </a:r>
          </a:p>
          <a:p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D4F5CEF-B3CA-4067-9468-BCE35F33A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283376" y="6895834"/>
            <a:ext cx="3200400" cy="0"/>
          </a:xfrm>
          <a:prstGeom prst="line">
            <a:avLst/>
          </a:prstGeom>
          <a:ln w="3175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7D282B3-30F4-49A2-A5C2-226B0500D13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4567 Main St Centerville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6810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 descr="Illustration of a graduation caps ">
            <a:extLst>
              <a:ext uri="{FF2B5EF4-FFF2-40B4-BE49-F238E27FC236}">
                <a16:creationId xmlns:a16="http://schemas.microsoft.com/office/drawing/2014/main" id="{C4F99B0E-D16D-46DB-9584-2E4A0B4F065D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41331CE1-8C2C-4870-9492-717039A91B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GRADUATION</a:t>
            </a:r>
            <a:br>
              <a:rPr lang="en-US"/>
            </a:br>
            <a:r>
              <a:rPr lang="en-US"/>
              <a:t>PARTY  </a:t>
            </a:r>
            <a:endParaRPr lang="en-US" dirty="0"/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5D360BFA-1272-44E1-A026-F37B518529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1"/>
              <a:t>SATURDAY JUNE 24  6PM – 10PM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B1E7265-11AD-40EE-ABBB-0F0F4D6A6E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1"/>
              <a:t>Join us for for a </a:t>
            </a: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49590B1-7F5C-4173-BBC1-A9F22EECB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283376" y="5971826"/>
            <a:ext cx="3200400" cy="0"/>
          </a:xfrm>
          <a:prstGeom prst="line">
            <a:avLst/>
          </a:prstGeom>
          <a:ln w="3175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04F03A4-FC0F-4682-8F2E-79CD2211B7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1"/>
              <a:t>in honor of Mira </a:t>
            </a:r>
          </a:p>
          <a:p>
            <a:r>
              <a:rPr lang="en-US" noProof="1"/>
              <a:t>Class of 20XX Eastlake High</a:t>
            </a:r>
          </a:p>
          <a:p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8DD3173-560E-4B82-A0BC-70ABC15DF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2283376" y="6910122"/>
            <a:ext cx="3200400" cy="0"/>
          </a:xfrm>
          <a:prstGeom prst="line">
            <a:avLst/>
          </a:prstGeom>
          <a:ln w="3175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194027B-C3A0-47F4-A5D4-86A1512060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4567 Main St Centerville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383141"/>
      </p:ext>
    </p:extLst>
  </p:cSld>
  <p:clrMapOvr>
    <a:masterClrMapping/>
  </p:clrMapOvr>
</p:sld>
</file>

<file path=ppt/theme/theme11.xml><?xml version="1.0" encoding="utf-8"?>
<a:theme xmlns:a="http://schemas.openxmlformats.org/drawingml/2006/main" name="Office Theme">
  <a:themeElements>
    <a:clrScheme name="graduation">
      <a:dk1>
        <a:srgbClr val="000000"/>
      </a:dk1>
      <a:lt1>
        <a:srgbClr val="FFFFFF"/>
      </a:lt1>
      <a:dk2>
        <a:srgbClr val="E2E2E2"/>
      </a:dk2>
      <a:lt2>
        <a:srgbClr val="E2E2E2"/>
      </a:lt2>
      <a:accent1>
        <a:srgbClr val="65C7D0"/>
      </a:accent1>
      <a:accent2>
        <a:srgbClr val="DA1E2A"/>
      </a:accent2>
      <a:accent3>
        <a:srgbClr val="005A90"/>
      </a:accent3>
      <a:accent4>
        <a:srgbClr val="0089B1"/>
      </a:accent4>
      <a:accent5>
        <a:srgbClr val="FBC700"/>
      </a:accent5>
      <a:accent6>
        <a:srgbClr val="FE626E"/>
      </a:accent6>
      <a:hlink>
        <a:srgbClr val="8CD4E0"/>
      </a:hlink>
      <a:folHlink>
        <a:srgbClr val="005A90"/>
      </a:folHlink>
    </a:clrScheme>
    <a:fontScheme name="Custom 23">
      <a:majorFont>
        <a:latin typeface="Modern Love Caps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D161150A-F870-4B9C-9163-0EEC574C1617}"/>
</file>

<file path=customXml/itemProps22.xml><?xml version="1.0" encoding="utf-8"?>
<ds:datastoreItem xmlns:ds="http://schemas.openxmlformats.org/officeDocument/2006/customXml" ds:itemID="{C49A976D-51D1-4695-BDF2-AA6E968C5FBA}"/>
</file>

<file path=customXml/itemProps31.xml><?xml version="1.0" encoding="utf-8"?>
<ds:datastoreItem xmlns:ds="http://schemas.openxmlformats.org/officeDocument/2006/customXml" ds:itemID="{954FA742-2065-464C-9DAE-BBA29A876CE9}"/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81</ap:Words>
  <ap:Application>Microsoft Office PowerPoint</ap:Application>
  <ap:PresentationFormat>Custom</ap:PresentationFormat>
  <ap:Paragraphs>18</ap:Paragraphs>
  <ap:Slides>3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ap:HeadingPairs>
  <ap:TitlesOfParts>
    <vt:vector baseType="lpstr" size="8">
      <vt:lpstr>Arial</vt:lpstr>
      <vt:lpstr>Avenir Next LT Pro</vt:lpstr>
      <vt:lpstr>Calibri</vt:lpstr>
      <vt:lpstr>Modern Love Caps</vt:lpstr>
      <vt:lpstr>Office Theme</vt:lpstr>
      <vt:lpstr>GRADUATION PARTY</vt:lpstr>
      <vt:lpstr>GRADUATION PARTY </vt:lpstr>
      <vt:lpstr>GRADUATION PARTY  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2020-08-18T18:26:27Z</dcterms:created>
  <dcterms:modified xsi:type="dcterms:W3CDTF">2020-09-22T17:37:06Z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